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4" r:id="rId2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59F"/>
    <a:srgbClr val="076773"/>
    <a:srgbClr val="F37349"/>
    <a:srgbClr val="FEF9F8"/>
    <a:srgbClr val="B7DEE5"/>
    <a:srgbClr val="B2C6B1"/>
    <a:srgbClr val="737C81"/>
    <a:srgbClr val="447468"/>
    <a:srgbClr val="CCC0AE"/>
    <a:srgbClr val="D8E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1A58CD-17DE-48E4-AC0E-A64508075EFA}" v="27" dt="2022-11-14T17:02:41.2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7" autoAdjust="0"/>
    <p:restoredTop sz="94660"/>
  </p:normalViewPr>
  <p:slideViewPr>
    <p:cSldViewPr snapToGrid="0">
      <p:cViewPr>
        <p:scale>
          <a:sx n="47" d="100"/>
          <a:sy n="47" d="100"/>
        </p:scale>
        <p:origin x="14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l Dadi" userId="0531dc14d5dc1971" providerId="LiveId" clId="{B61A58CD-17DE-48E4-AC0E-A64508075EFA}"/>
    <pc:docChg chg="undo custSel delSld modSld modMainMaster modNotesMaster">
      <pc:chgData name="Amal Dadi" userId="0531dc14d5dc1971" providerId="LiveId" clId="{B61A58CD-17DE-48E4-AC0E-A64508075EFA}" dt="2022-11-14T17:07:12.887" v="739" actId="20577"/>
      <pc:docMkLst>
        <pc:docMk/>
      </pc:docMkLst>
      <pc:sldChg chg="addSp delSp modSp mod modNotes">
        <pc:chgData name="Amal Dadi" userId="0531dc14d5dc1971" providerId="LiveId" clId="{B61A58CD-17DE-48E4-AC0E-A64508075EFA}" dt="2022-11-14T17:07:12.887" v="739" actId="20577"/>
        <pc:sldMkLst>
          <pc:docMk/>
          <pc:sldMk cId="3065542223" sldId="264"/>
        </pc:sldMkLst>
        <pc:spChg chg="mod">
          <ac:chgData name="Amal Dadi" userId="0531dc14d5dc1971" providerId="LiveId" clId="{B61A58CD-17DE-48E4-AC0E-A64508075EFA}" dt="2022-11-14T14:10:05.762" v="2" actId="1076"/>
          <ac:spMkLst>
            <pc:docMk/>
            <pc:sldMk cId="3065542223" sldId="264"/>
            <ac:spMk id="2" creationId="{4D571D74-15E2-1B27-E36C-5529D75F9951}"/>
          </ac:spMkLst>
        </pc:spChg>
        <pc:spChg chg="mod">
          <ac:chgData name="Amal Dadi" userId="0531dc14d5dc1971" providerId="LiveId" clId="{B61A58CD-17DE-48E4-AC0E-A64508075EFA}" dt="2022-11-14T17:02:30.596" v="608" actId="1076"/>
          <ac:spMkLst>
            <pc:docMk/>
            <pc:sldMk cId="3065542223" sldId="264"/>
            <ac:spMk id="3" creationId="{F1D7B42E-918B-59AE-0CD7-51375E74EA5D}"/>
          </ac:spMkLst>
        </pc:spChg>
        <pc:spChg chg="mod topLvl">
          <ac:chgData name="Amal Dadi" userId="0531dc14d5dc1971" providerId="LiveId" clId="{B61A58CD-17DE-48E4-AC0E-A64508075EFA}" dt="2022-11-14T16:59:40.847" v="594" actId="12789"/>
          <ac:spMkLst>
            <pc:docMk/>
            <pc:sldMk cId="3065542223" sldId="264"/>
            <ac:spMk id="4" creationId="{37C4AD07-891B-852A-A482-15B0DA556195}"/>
          </ac:spMkLst>
        </pc:spChg>
        <pc:spChg chg="mod">
          <ac:chgData name="Amal Dadi" userId="0531dc14d5dc1971" providerId="LiveId" clId="{B61A58CD-17DE-48E4-AC0E-A64508075EFA}" dt="2022-11-14T16:55:29.587" v="566" actId="552"/>
          <ac:spMkLst>
            <pc:docMk/>
            <pc:sldMk cId="3065542223" sldId="264"/>
            <ac:spMk id="6" creationId="{3FAE8AC0-BE29-2772-F009-8DBDB01BF935}"/>
          </ac:spMkLst>
        </pc:spChg>
        <pc:spChg chg="mod">
          <ac:chgData name="Amal Dadi" userId="0531dc14d5dc1971" providerId="LiveId" clId="{B61A58CD-17DE-48E4-AC0E-A64508075EFA}" dt="2022-11-14T17:02:52.886" v="611" actId="14100"/>
          <ac:spMkLst>
            <pc:docMk/>
            <pc:sldMk cId="3065542223" sldId="264"/>
            <ac:spMk id="7" creationId="{DE768A34-3FD2-9224-4328-635988E72E65}"/>
          </ac:spMkLst>
        </pc:spChg>
        <pc:spChg chg="mod">
          <ac:chgData name="Amal Dadi" userId="0531dc14d5dc1971" providerId="LiveId" clId="{B61A58CD-17DE-48E4-AC0E-A64508075EFA}" dt="2022-11-14T16:57:42.087" v="576" actId="14100"/>
          <ac:spMkLst>
            <pc:docMk/>
            <pc:sldMk cId="3065542223" sldId="264"/>
            <ac:spMk id="9" creationId="{E8AD01DD-1610-F3B9-9BF6-BE6A9EBBE1E6}"/>
          </ac:spMkLst>
        </pc:spChg>
        <pc:spChg chg="mod">
          <ac:chgData name="Amal Dadi" userId="0531dc14d5dc1971" providerId="LiveId" clId="{B61A58CD-17DE-48E4-AC0E-A64508075EFA}" dt="2022-11-14T16:57:47.167" v="578" actId="14100"/>
          <ac:spMkLst>
            <pc:docMk/>
            <pc:sldMk cId="3065542223" sldId="264"/>
            <ac:spMk id="11" creationId="{219E1956-BBD7-B882-1BD0-E8C741B05B55}"/>
          </ac:spMkLst>
        </pc:spChg>
        <pc:spChg chg="mod">
          <ac:chgData name="Amal Dadi" userId="0531dc14d5dc1971" providerId="LiveId" clId="{B61A58CD-17DE-48E4-AC0E-A64508075EFA}" dt="2022-11-14T16:59:10.047" v="590" actId="122"/>
          <ac:spMkLst>
            <pc:docMk/>
            <pc:sldMk cId="3065542223" sldId="264"/>
            <ac:spMk id="13" creationId="{EF98747F-B63C-77B5-13EF-BA28DCCF7B2D}"/>
          </ac:spMkLst>
        </pc:spChg>
        <pc:spChg chg="mod">
          <ac:chgData name="Amal Dadi" userId="0531dc14d5dc1971" providerId="LiveId" clId="{B61A58CD-17DE-48E4-AC0E-A64508075EFA}" dt="2022-11-14T16:58:04.331" v="582" actId="14100"/>
          <ac:spMkLst>
            <pc:docMk/>
            <pc:sldMk cId="3065542223" sldId="264"/>
            <ac:spMk id="15" creationId="{07DC06DE-360E-41B9-7C49-CAEB6C18C070}"/>
          </ac:spMkLst>
        </pc:spChg>
        <pc:spChg chg="mod topLvl">
          <ac:chgData name="Amal Dadi" userId="0531dc14d5dc1971" providerId="LiveId" clId="{B61A58CD-17DE-48E4-AC0E-A64508075EFA}" dt="2022-11-14T17:02:23.407" v="607" actId="1076"/>
          <ac:spMkLst>
            <pc:docMk/>
            <pc:sldMk cId="3065542223" sldId="264"/>
            <ac:spMk id="19" creationId="{C87DA3E1-F54A-6E51-3EDC-A71FD834FF7A}"/>
          </ac:spMkLst>
        </pc:spChg>
        <pc:spChg chg="mod topLvl">
          <ac:chgData name="Amal Dadi" userId="0531dc14d5dc1971" providerId="LiveId" clId="{B61A58CD-17DE-48E4-AC0E-A64508075EFA}" dt="2022-11-14T17:01:43.377" v="601" actId="554"/>
          <ac:spMkLst>
            <pc:docMk/>
            <pc:sldMk cId="3065542223" sldId="264"/>
            <ac:spMk id="20" creationId="{86C5D6CF-31AA-C448-7C3F-28FCE29027B4}"/>
          </ac:spMkLst>
        </pc:spChg>
        <pc:spChg chg="mod ord topLvl">
          <ac:chgData name="Amal Dadi" userId="0531dc14d5dc1971" providerId="LiveId" clId="{B61A58CD-17DE-48E4-AC0E-A64508075EFA}" dt="2022-11-14T17:00:28.794" v="597" actId="170"/>
          <ac:spMkLst>
            <pc:docMk/>
            <pc:sldMk cId="3065542223" sldId="264"/>
            <ac:spMk id="21" creationId="{284D146F-2D03-3D29-D91B-846A7E2285D2}"/>
          </ac:spMkLst>
        </pc:spChg>
        <pc:spChg chg="mod topLvl">
          <ac:chgData name="Amal Dadi" userId="0531dc14d5dc1971" providerId="LiveId" clId="{B61A58CD-17DE-48E4-AC0E-A64508075EFA}" dt="2022-11-14T17:01:54.056" v="602" actId="554"/>
          <ac:spMkLst>
            <pc:docMk/>
            <pc:sldMk cId="3065542223" sldId="264"/>
            <ac:spMk id="22" creationId="{E4526FF7-6DBE-8417-5AD2-7AC55C5CB399}"/>
          </ac:spMkLst>
        </pc:spChg>
        <pc:spChg chg="mod topLvl">
          <ac:chgData name="Amal Dadi" userId="0531dc14d5dc1971" providerId="LiveId" clId="{B61A58CD-17DE-48E4-AC0E-A64508075EFA}" dt="2022-11-14T16:59:33.337" v="593" actId="165"/>
          <ac:spMkLst>
            <pc:docMk/>
            <pc:sldMk cId="3065542223" sldId="264"/>
            <ac:spMk id="26" creationId="{3F817C7E-22B8-0B0C-9376-1CD5D71B2222}"/>
          </ac:spMkLst>
        </pc:spChg>
        <pc:spChg chg="add del mod">
          <ac:chgData name="Amal Dadi" userId="0531dc14d5dc1971" providerId="LiveId" clId="{B61A58CD-17DE-48E4-AC0E-A64508075EFA}" dt="2022-11-14T14:10:18.953" v="4"/>
          <ac:spMkLst>
            <pc:docMk/>
            <pc:sldMk cId="3065542223" sldId="264"/>
            <ac:spMk id="28" creationId="{57437DF2-D833-D9F7-79DD-8CE8D1ED1246}"/>
          </ac:spMkLst>
        </pc:spChg>
        <pc:spChg chg="add mod">
          <ac:chgData name="Amal Dadi" userId="0531dc14d5dc1971" providerId="LiveId" clId="{B61A58CD-17DE-48E4-AC0E-A64508075EFA}" dt="2022-11-14T17:07:12.887" v="739" actId="20577"/>
          <ac:spMkLst>
            <pc:docMk/>
            <pc:sldMk cId="3065542223" sldId="264"/>
            <ac:spMk id="29" creationId="{04CD5690-6CA0-BAE0-850C-A32CE5554EC8}"/>
          </ac:spMkLst>
        </pc:spChg>
        <pc:spChg chg="add mod">
          <ac:chgData name="Amal Dadi" userId="0531dc14d5dc1971" providerId="LiveId" clId="{B61A58CD-17DE-48E4-AC0E-A64508075EFA}" dt="2022-11-14T16:59:17.907" v="592" actId="120"/>
          <ac:spMkLst>
            <pc:docMk/>
            <pc:sldMk cId="3065542223" sldId="264"/>
            <ac:spMk id="30" creationId="{4F6B7873-05C6-2200-7AAE-FBA253DDF6E6}"/>
          </ac:spMkLst>
        </pc:spChg>
        <pc:spChg chg="add del mod">
          <ac:chgData name="Amal Dadi" userId="0531dc14d5dc1971" providerId="LiveId" clId="{B61A58CD-17DE-48E4-AC0E-A64508075EFA}" dt="2022-11-14T14:16:39.436" v="133"/>
          <ac:spMkLst>
            <pc:docMk/>
            <pc:sldMk cId="3065542223" sldId="264"/>
            <ac:spMk id="35" creationId="{2DDD37E4-F9DB-C089-D963-9ABE320B4FDD}"/>
          </ac:spMkLst>
        </pc:spChg>
        <pc:spChg chg="add mod">
          <ac:chgData name="Amal Dadi" userId="0531dc14d5dc1971" providerId="LiveId" clId="{B61A58CD-17DE-48E4-AC0E-A64508075EFA}" dt="2022-11-14T16:59:40.847" v="594" actId="12789"/>
          <ac:spMkLst>
            <pc:docMk/>
            <pc:sldMk cId="3065542223" sldId="264"/>
            <ac:spMk id="36" creationId="{0A73915A-73C5-0612-030F-647A8691C026}"/>
          </ac:spMkLst>
        </pc:spChg>
        <pc:spChg chg="mod topLvl">
          <ac:chgData name="Amal Dadi" userId="0531dc14d5dc1971" providerId="LiveId" clId="{B61A58CD-17DE-48E4-AC0E-A64508075EFA}" dt="2022-11-14T17:06:21.506" v="735" actId="552"/>
          <ac:spMkLst>
            <pc:docMk/>
            <pc:sldMk cId="3065542223" sldId="264"/>
            <ac:spMk id="39" creationId="{1DC3A088-A9BC-90B8-8237-49C169A80570}"/>
          </ac:spMkLst>
        </pc:spChg>
        <pc:spChg chg="mod topLvl">
          <ac:chgData name="Amal Dadi" userId="0531dc14d5dc1971" providerId="LiveId" clId="{B61A58CD-17DE-48E4-AC0E-A64508075EFA}" dt="2022-11-14T17:06:21.506" v="735" actId="552"/>
          <ac:spMkLst>
            <pc:docMk/>
            <pc:sldMk cId="3065542223" sldId="264"/>
            <ac:spMk id="40" creationId="{F5FB5BBF-171C-8DD9-A809-2DB5598ECFCA}"/>
          </ac:spMkLst>
        </pc:spChg>
        <pc:spChg chg="mod topLvl">
          <ac:chgData name="Amal Dadi" userId="0531dc14d5dc1971" providerId="LiveId" clId="{B61A58CD-17DE-48E4-AC0E-A64508075EFA}" dt="2022-11-14T17:06:21.506" v="735" actId="552"/>
          <ac:spMkLst>
            <pc:docMk/>
            <pc:sldMk cId="3065542223" sldId="264"/>
            <ac:spMk id="41" creationId="{5877ECB3-FA18-0AD4-9EA4-BF8CFA6A3F78}"/>
          </ac:spMkLst>
        </pc:spChg>
        <pc:spChg chg="mod topLvl">
          <ac:chgData name="Amal Dadi" userId="0531dc14d5dc1971" providerId="LiveId" clId="{B61A58CD-17DE-48E4-AC0E-A64508075EFA}" dt="2022-11-14T17:06:21.506" v="735" actId="552"/>
          <ac:spMkLst>
            <pc:docMk/>
            <pc:sldMk cId="3065542223" sldId="264"/>
            <ac:spMk id="42" creationId="{F2691ADB-6C8D-E9BC-E838-77CC9AA2A332}"/>
          </ac:spMkLst>
        </pc:spChg>
        <pc:spChg chg="mod">
          <ac:chgData name="Amal Dadi" userId="0531dc14d5dc1971" providerId="LiveId" clId="{B61A58CD-17DE-48E4-AC0E-A64508075EFA}" dt="2022-11-14T17:03:10.797" v="613" actId="14100"/>
          <ac:spMkLst>
            <pc:docMk/>
            <pc:sldMk cId="3065542223" sldId="264"/>
            <ac:spMk id="45" creationId="{9D5DFB14-E09A-6350-2907-07AEDD5A0412}"/>
          </ac:spMkLst>
        </pc:spChg>
        <pc:spChg chg="mod topLvl">
          <ac:chgData name="Amal Dadi" userId="0531dc14d5dc1971" providerId="LiveId" clId="{B61A58CD-17DE-48E4-AC0E-A64508075EFA}" dt="2022-11-14T17:04:20.297" v="623" actId="552"/>
          <ac:spMkLst>
            <pc:docMk/>
            <pc:sldMk cId="3065542223" sldId="264"/>
            <ac:spMk id="46" creationId="{5AF36AC2-BA1E-31C2-319B-60466FBB25B5}"/>
          </ac:spMkLst>
        </pc:spChg>
        <pc:spChg chg="mod topLvl">
          <ac:chgData name="Amal Dadi" userId="0531dc14d5dc1971" providerId="LiveId" clId="{B61A58CD-17DE-48E4-AC0E-A64508075EFA}" dt="2022-11-14T17:01:43.377" v="601" actId="554"/>
          <ac:spMkLst>
            <pc:docMk/>
            <pc:sldMk cId="3065542223" sldId="264"/>
            <ac:spMk id="1035" creationId="{D77B6946-42A1-EDD8-4B8C-6C9FEC92E99E}"/>
          </ac:spMkLst>
        </pc:spChg>
        <pc:spChg chg="mod topLvl">
          <ac:chgData name="Amal Dadi" userId="0531dc14d5dc1971" providerId="LiveId" clId="{B61A58CD-17DE-48E4-AC0E-A64508075EFA}" dt="2022-11-14T17:02:23.407" v="607" actId="1076"/>
          <ac:spMkLst>
            <pc:docMk/>
            <pc:sldMk cId="3065542223" sldId="264"/>
            <ac:spMk id="1037" creationId="{41D9C7D9-545E-2BC7-71EB-4CB3E4352BF8}"/>
          </ac:spMkLst>
        </pc:spChg>
        <pc:spChg chg="mod topLvl">
          <ac:chgData name="Amal Dadi" userId="0531dc14d5dc1971" providerId="LiveId" clId="{B61A58CD-17DE-48E4-AC0E-A64508075EFA}" dt="2022-11-14T17:01:54.056" v="602" actId="554"/>
          <ac:spMkLst>
            <pc:docMk/>
            <pc:sldMk cId="3065542223" sldId="264"/>
            <ac:spMk id="1039" creationId="{BD756F77-C8C5-2E00-EDC1-700E5E92B3F6}"/>
          </ac:spMkLst>
        </pc:spChg>
        <pc:spChg chg="mod topLvl">
          <ac:chgData name="Amal Dadi" userId="0531dc14d5dc1971" providerId="LiveId" clId="{B61A58CD-17DE-48E4-AC0E-A64508075EFA}" dt="2022-11-14T17:00:09.626" v="596" actId="555"/>
          <ac:spMkLst>
            <pc:docMk/>
            <pc:sldMk cId="3065542223" sldId="264"/>
            <ac:spMk id="1041" creationId="{DF35D892-9DA7-9699-A79C-37B6D5B404A5}"/>
          </ac:spMkLst>
        </pc:spChg>
        <pc:spChg chg="mod topLvl">
          <ac:chgData name="Amal Dadi" userId="0531dc14d5dc1971" providerId="LiveId" clId="{B61A58CD-17DE-48E4-AC0E-A64508075EFA}" dt="2022-11-14T17:04:20.297" v="623" actId="552"/>
          <ac:spMkLst>
            <pc:docMk/>
            <pc:sldMk cId="3065542223" sldId="264"/>
            <ac:spMk id="1042" creationId="{A4F6CBCE-7B6C-F2BD-7144-E64D4C60D526}"/>
          </ac:spMkLst>
        </pc:spChg>
        <pc:spChg chg="mod topLvl">
          <ac:chgData name="Amal Dadi" userId="0531dc14d5dc1971" providerId="LiveId" clId="{B61A58CD-17DE-48E4-AC0E-A64508075EFA}" dt="2022-11-14T17:04:20.297" v="623" actId="552"/>
          <ac:spMkLst>
            <pc:docMk/>
            <pc:sldMk cId="3065542223" sldId="264"/>
            <ac:spMk id="1043" creationId="{63679518-BDA3-5E60-75E3-F4256467D657}"/>
          </ac:spMkLst>
        </pc:spChg>
        <pc:spChg chg="mod topLvl">
          <ac:chgData name="Amal Dadi" userId="0531dc14d5dc1971" providerId="LiveId" clId="{B61A58CD-17DE-48E4-AC0E-A64508075EFA}" dt="2022-11-14T17:04:20.297" v="623" actId="552"/>
          <ac:spMkLst>
            <pc:docMk/>
            <pc:sldMk cId="3065542223" sldId="264"/>
            <ac:spMk id="1044" creationId="{D4C9FAC5-33BD-2084-BB67-F8CAAEFCE92B}"/>
          </ac:spMkLst>
        </pc:spChg>
        <pc:grpChg chg="mod">
          <ac:chgData name="Amal Dadi" userId="0531dc14d5dc1971" providerId="LiveId" clId="{B61A58CD-17DE-48E4-AC0E-A64508075EFA}" dt="2022-11-14T17:02:10.646" v="604" actId="554"/>
          <ac:grpSpMkLst>
            <pc:docMk/>
            <pc:sldMk cId="3065542223" sldId="264"/>
            <ac:grpSpMk id="5" creationId="{3EA95371-A5C5-A58B-A512-033C982E7F95}"/>
          </ac:grpSpMkLst>
        </pc:grpChg>
        <pc:grpChg chg="del mod">
          <ac:chgData name="Amal Dadi" userId="0531dc14d5dc1971" providerId="LiveId" clId="{B61A58CD-17DE-48E4-AC0E-A64508075EFA}" dt="2022-11-14T16:59:33.337" v="593" actId="165"/>
          <ac:grpSpMkLst>
            <pc:docMk/>
            <pc:sldMk cId="3065542223" sldId="264"/>
            <ac:grpSpMk id="25" creationId="{2F911093-2043-3661-B60F-90E246345D45}"/>
          </ac:grpSpMkLst>
        </pc:grpChg>
        <pc:picChg chg="add del mod">
          <ac:chgData name="Amal Dadi" userId="0531dc14d5dc1971" providerId="LiveId" clId="{B61A58CD-17DE-48E4-AC0E-A64508075EFA}" dt="2022-11-14T14:11:49.324" v="46" actId="478"/>
          <ac:picMkLst>
            <pc:docMk/>
            <pc:sldMk cId="3065542223" sldId="264"/>
            <ac:picMk id="32" creationId="{6D0D3A44-D5BD-8C4A-EB3A-99BE422594CE}"/>
          </ac:picMkLst>
        </pc:picChg>
        <pc:picChg chg="mod">
          <ac:chgData name="Amal Dadi" userId="0531dc14d5dc1971" providerId="LiveId" clId="{B61A58CD-17DE-48E4-AC0E-A64508075EFA}" dt="2022-11-14T14:12:24.093" v="51" actId="1076"/>
          <ac:picMkLst>
            <pc:docMk/>
            <pc:sldMk cId="3065542223" sldId="264"/>
            <ac:picMk id="33" creationId="{4DC13BD1-028B-2C05-1E4A-1D87755F67FE}"/>
          </ac:picMkLst>
        </pc:picChg>
        <pc:picChg chg="mod">
          <ac:chgData name="Amal Dadi" userId="0531dc14d5dc1971" providerId="LiveId" clId="{B61A58CD-17DE-48E4-AC0E-A64508075EFA}" dt="2022-11-14T14:14:05.666" v="108" actId="1076"/>
          <ac:picMkLst>
            <pc:docMk/>
            <pc:sldMk cId="3065542223" sldId="264"/>
            <ac:picMk id="34" creationId="{E018D3B0-2755-58DF-7C69-7981C5CA8452}"/>
          </ac:picMkLst>
        </pc:picChg>
        <pc:picChg chg="mod">
          <ac:chgData name="Amal Dadi" userId="0531dc14d5dc1971" providerId="LiveId" clId="{B61A58CD-17DE-48E4-AC0E-A64508075EFA}" dt="2022-11-14T17:02:41.260" v="610" actId="1076"/>
          <ac:picMkLst>
            <pc:docMk/>
            <pc:sldMk cId="3065542223" sldId="264"/>
            <ac:picMk id="1026" creationId="{871BE8BE-30AA-198E-D84E-0C8308C01F14}"/>
          </ac:picMkLst>
        </pc:picChg>
        <pc:picChg chg="mod topLvl">
          <ac:chgData name="Amal Dadi" userId="0531dc14d5dc1971" providerId="LiveId" clId="{B61A58CD-17DE-48E4-AC0E-A64508075EFA}" dt="2022-11-14T16:59:33.337" v="593" actId="165"/>
          <ac:picMkLst>
            <pc:docMk/>
            <pc:sldMk cId="3065542223" sldId="264"/>
            <ac:picMk id="1045" creationId="{4676B600-5539-6A22-1222-B2415FAC18A9}"/>
          </ac:picMkLst>
        </pc:picChg>
        <pc:picChg chg="mod topLvl">
          <ac:chgData name="Amal Dadi" userId="0531dc14d5dc1971" providerId="LiveId" clId="{B61A58CD-17DE-48E4-AC0E-A64508075EFA}" dt="2022-11-14T16:59:33.337" v="593" actId="165"/>
          <ac:picMkLst>
            <pc:docMk/>
            <pc:sldMk cId="3065542223" sldId="264"/>
            <ac:picMk id="1046" creationId="{B0AC1287-5410-469D-3027-74100F0E61ED}"/>
          </ac:picMkLst>
        </pc:picChg>
        <pc:picChg chg="mod topLvl">
          <ac:chgData name="Amal Dadi" userId="0531dc14d5dc1971" providerId="LiveId" clId="{B61A58CD-17DE-48E4-AC0E-A64508075EFA}" dt="2022-11-14T16:59:33.337" v="593" actId="165"/>
          <ac:picMkLst>
            <pc:docMk/>
            <pc:sldMk cId="3065542223" sldId="264"/>
            <ac:picMk id="1047" creationId="{FAFDBCF1-6412-C1AD-2B27-507513CEF3AB}"/>
          </ac:picMkLst>
        </pc:picChg>
        <pc:picChg chg="mod topLvl">
          <ac:chgData name="Amal Dadi" userId="0531dc14d5dc1971" providerId="LiveId" clId="{B61A58CD-17DE-48E4-AC0E-A64508075EFA}" dt="2022-11-14T16:59:33.337" v="593" actId="165"/>
          <ac:picMkLst>
            <pc:docMk/>
            <pc:sldMk cId="3065542223" sldId="264"/>
            <ac:picMk id="1048" creationId="{A4D35C04-283C-727B-0C81-DE8174DF4782}"/>
          </ac:picMkLst>
        </pc:picChg>
      </pc:sldChg>
      <pc:sldChg chg="delSp modSp del mod">
        <pc:chgData name="Amal Dadi" userId="0531dc14d5dc1971" providerId="LiveId" clId="{B61A58CD-17DE-48E4-AC0E-A64508075EFA}" dt="2022-11-14T14:13:30.196" v="101" actId="47"/>
        <pc:sldMkLst>
          <pc:docMk/>
          <pc:sldMk cId="1794867474" sldId="265"/>
        </pc:sldMkLst>
        <pc:spChg chg="mod">
          <ac:chgData name="Amal Dadi" userId="0531dc14d5dc1971" providerId="LiveId" clId="{B61A58CD-17DE-48E4-AC0E-A64508075EFA}" dt="2022-11-14T14:09:29.150" v="1"/>
          <ac:spMkLst>
            <pc:docMk/>
            <pc:sldMk cId="1794867474" sldId="265"/>
            <ac:spMk id="20" creationId="{FEC26FE5-C4C2-6DD5-E4F3-82F13F841AEB}"/>
          </ac:spMkLst>
        </pc:spChg>
        <pc:spChg chg="del mod">
          <ac:chgData name="Amal Dadi" userId="0531dc14d5dc1971" providerId="LiveId" clId="{B61A58CD-17DE-48E4-AC0E-A64508075EFA}" dt="2022-11-14T14:10:52.367" v="20" actId="21"/>
          <ac:spMkLst>
            <pc:docMk/>
            <pc:sldMk cId="1794867474" sldId="265"/>
            <ac:spMk id="25" creationId="{A723C5E6-F24B-3F6E-5847-D4B51D0DF579}"/>
          </ac:spMkLst>
        </pc:spChg>
        <pc:picChg chg="mod">
          <ac:chgData name="Amal Dadi" userId="0531dc14d5dc1971" providerId="LiveId" clId="{B61A58CD-17DE-48E4-AC0E-A64508075EFA}" dt="2022-11-14T14:09:29.150" v="1"/>
          <ac:picMkLst>
            <pc:docMk/>
            <pc:sldMk cId="1794867474" sldId="265"/>
            <ac:picMk id="22" creationId="{74B270F7-E9F8-E15D-6927-E0410DC46EE4}"/>
          </ac:picMkLst>
        </pc:picChg>
      </pc:sldChg>
      <pc:sldMasterChg chg="modSp modSldLayout">
        <pc:chgData name="Amal Dadi" userId="0531dc14d5dc1971" providerId="LiveId" clId="{B61A58CD-17DE-48E4-AC0E-A64508075EFA}" dt="2022-11-14T14:09:29.150" v="1"/>
        <pc:sldMasterMkLst>
          <pc:docMk/>
          <pc:sldMasterMk cId="2956022929" sldId="2147483648"/>
        </pc:sldMasterMkLst>
        <pc:spChg chg="mod">
          <ac:chgData name="Amal Dadi" userId="0531dc14d5dc1971" providerId="LiveId" clId="{B61A58CD-17DE-48E4-AC0E-A64508075EFA}" dt="2022-11-14T14:09:29.150" v="1"/>
          <ac:spMkLst>
            <pc:docMk/>
            <pc:sldMasterMk cId="2956022929" sldId="2147483648"/>
            <ac:spMk id="2" creationId="{9B220A66-8A08-A37C-A2DC-E6CF1AE1DC18}"/>
          </ac:spMkLst>
        </pc:spChg>
        <pc:spChg chg="mod">
          <ac:chgData name="Amal Dadi" userId="0531dc14d5dc1971" providerId="LiveId" clId="{B61A58CD-17DE-48E4-AC0E-A64508075EFA}" dt="2022-11-14T14:09:29.150" v="1"/>
          <ac:spMkLst>
            <pc:docMk/>
            <pc:sldMasterMk cId="2956022929" sldId="2147483648"/>
            <ac:spMk id="3" creationId="{5F81D2F7-2615-0598-EF55-48DAF2640563}"/>
          </ac:spMkLst>
        </pc:spChg>
        <pc:spChg chg="mod">
          <ac:chgData name="Amal Dadi" userId="0531dc14d5dc1971" providerId="LiveId" clId="{B61A58CD-17DE-48E4-AC0E-A64508075EFA}" dt="2022-11-14T14:09:29.150" v="1"/>
          <ac:spMkLst>
            <pc:docMk/>
            <pc:sldMasterMk cId="2956022929" sldId="2147483648"/>
            <ac:spMk id="4" creationId="{0F933FF4-F463-8E5D-477A-72A5CC9D53AD}"/>
          </ac:spMkLst>
        </pc:spChg>
        <pc:spChg chg="mod">
          <ac:chgData name="Amal Dadi" userId="0531dc14d5dc1971" providerId="LiveId" clId="{B61A58CD-17DE-48E4-AC0E-A64508075EFA}" dt="2022-11-14T14:09:29.150" v="1"/>
          <ac:spMkLst>
            <pc:docMk/>
            <pc:sldMasterMk cId="2956022929" sldId="2147483648"/>
            <ac:spMk id="5" creationId="{853E8EFF-12CB-921E-B5E9-AE948E7286C9}"/>
          </ac:spMkLst>
        </pc:spChg>
        <pc:spChg chg="mod">
          <ac:chgData name="Amal Dadi" userId="0531dc14d5dc1971" providerId="LiveId" clId="{B61A58CD-17DE-48E4-AC0E-A64508075EFA}" dt="2022-11-14T14:09:29.150" v="1"/>
          <ac:spMkLst>
            <pc:docMk/>
            <pc:sldMasterMk cId="2956022929" sldId="2147483648"/>
            <ac:spMk id="6" creationId="{31C3E39D-A2C7-5ABE-4021-193BF55C0B99}"/>
          </ac:spMkLst>
        </pc:sp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193096349" sldId="2147483649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3096349" sldId="2147483649"/>
              <ac:spMk id="2" creationId="{3A52E874-057F-F8A9-3369-87CA19D0E6DC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3096349" sldId="2147483649"/>
              <ac:spMk id="3" creationId="{2661F975-C6BC-66F7-1B8A-C977D65CDC1F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2156845866" sldId="2147483651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156845866" sldId="2147483651"/>
              <ac:spMk id="2" creationId="{60333E49-7413-4EEC-F48D-97E4FF3B090F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156845866" sldId="2147483651"/>
              <ac:spMk id="3" creationId="{2E050572-F4AB-E14F-F465-439FC43BD1CB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2743669401" sldId="2147483652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743669401" sldId="2147483652"/>
              <ac:spMk id="3" creationId="{87E0C5F2-5CBC-FDEC-21CE-0D2F8EB4E501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743669401" sldId="2147483652"/>
              <ac:spMk id="4" creationId="{92656C87-4BA6-72CF-EF5E-6FC5BA65DD44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1918071463" sldId="2147483653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18071463" sldId="2147483653"/>
              <ac:spMk id="2" creationId="{C013A57D-6692-6625-62B6-6335A4B3C95D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18071463" sldId="2147483653"/>
              <ac:spMk id="3" creationId="{9519562F-E0CD-E156-6A4D-911CE5EACA68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18071463" sldId="2147483653"/>
              <ac:spMk id="4" creationId="{C76530F2-972A-FDD1-528F-C39D5A1069F0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18071463" sldId="2147483653"/>
              <ac:spMk id="5" creationId="{55210C52-EF83-7D61-C8B2-96ADB8FD57BB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1918071463" sldId="2147483653"/>
              <ac:spMk id="6" creationId="{0E34F33A-945C-58B9-3B58-A6F2D98FE695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2925892854" sldId="2147483656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925892854" sldId="2147483656"/>
              <ac:spMk id="2" creationId="{5CA47126-256C-8E43-7059-3295CAB062B2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925892854" sldId="2147483656"/>
              <ac:spMk id="3" creationId="{E7821F0C-348A-808D-F6A7-A2452DC2D8B5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2925892854" sldId="2147483656"/>
              <ac:spMk id="4" creationId="{EF52ACD7-D91A-9621-98DF-47ADE3046424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4051089586" sldId="2147483657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4051089586" sldId="2147483657"/>
              <ac:spMk id="2" creationId="{5E530940-1F09-DA7F-7164-A0849394D80C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4051089586" sldId="2147483657"/>
              <ac:spMk id="3" creationId="{ADFB2137-60CC-49A5-12DA-1F98554BB4B1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4051089586" sldId="2147483657"/>
              <ac:spMk id="4" creationId="{BE5C5BE5-B702-2ABB-8FE5-9CCD501A8793}"/>
            </ac:spMkLst>
          </pc:spChg>
        </pc:sldLayoutChg>
        <pc:sldLayoutChg chg="modSp">
          <pc:chgData name="Amal Dadi" userId="0531dc14d5dc1971" providerId="LiveId" clId="{B61A58CD-17DE-48E4-AC0E-A64508075EFA}" dt="2022-11-14T14:09:29.150" v="1"/>
          <pc:sldLayoutMkLst>
            <pc:docMk/>
            <pc:sldMasterMk cId="2956022929" sldId="2147483648"/>
            <pc:sldLayoutMk cId="3123189284" sldId="2147483659"/>
          </pc:sldLayoutMkLst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3123189284" sldId="2147483659"/>
              <ac:spMk id="2" creationId="{3D7345E1-F308-97AF-BBF2-280DD85F56F7}"/>
            </ac:spMkLst>
          </pc:spChg>
          <pc:spChg chg="mod">
            <ac:chgData name="Amal Dadi" userId="0531dc14d5dc1971" providerId="LiveId" clId="{B61A58CD-17DE-48E4-AC0E-A64508075EFA}" dt="2022-11-14T14:09:29.150" v="1"/>
            <ac:spMkLst>
              <pc:docMk/>
              <pc:sldMasterMk cId="2956022929" sldId="2147483648"/>
              <pc:sldLayoutMk cId="3123189284" sldId="2147483659"/>
              <ac:spMk id="3" creationId="{184CC093-4BD3-15C5-6370-31B53AF0A54A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D520E-99F8-4FA7-8FAC-4EBF179D1EB0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4AC36-46A0-4D1A-8F33-75F245E445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396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34AC36-46A0-4D1A-8F33-75F245E445A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8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17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16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8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77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4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07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66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81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381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52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8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3F153-B99C-4202-A4D8-3F6E05BA7C56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B6ADD-B1AE-426C-BC1F-0B17F9848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96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4.wdp"/><Relationship Id="rId3" Type="http://schemas.openxmlformats.org/officeDocument/2006/relationships/image" Target="../media/image1.png"/><Relationship Id="rId7" Type="http://schemas.microsoft.com/office/2007/relationships/hdphoto" Target="../media/hdphoto1.wdp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3.wdp"/><Relationship Id="rId5" Type="http://schemas.openxmlformats.org/officeDocument/2006/relationships/image" Target="../media/image3.jp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571D74-15E2-1B27-E36C-5529D75F9951}"/>
              </a:ext>
            </a:extLst>
          </p:cNvPr>
          <p:cNvSpPr txBox="1"/>
          <p:nvPr/>
        </p:nvSpPr>
        <p:spPr>
          <a:xfrm>
            <a:off x="0" y="0"/>
            <a:ext cx="12192000" cy="861774"/>
          </a:xfrm>
          <a:prstGeom prst="rect">
            <a:avLst/>
          </a:prstGeom>
          <a:solidFill>
            <a:srgbClr val="07677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bg1"/>
                </a:solidFill>
              </a:rPr>
              <a:t>Trees Ease Disease: Forest Conservation as a Public Health Tool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Amal Dadi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D7B42E-918B-59AE-0CD7-51375E74EA5D}"/>
              </a:ext>
            </a:extLst>
          </p:cNvPr>
          <p:cNvSpPr txBox="1"/>
          <p:nvPr/>
        </p:nvSpPr>
        <p:spPr>
          <a:xfrm>
            <a:off x="92063" y="2112054"/>
            <a:ext cx="3211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My Approach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1BE8BE-30AA-198E-D84E-0C8308C01F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" t="6046" r="1525" b="3308"/>
          <a:stretch/>
        </p:blipFill>
        <p:spPr bwMode="auto">
          <a:xfrm>
            <a:off x="142471" y="2492691"/>
            <a:ext cx="4064320" cy="227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DC13BD1-028B-2C05-1E4A-1D87755F67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98" t="5358" r="3700" b="-1"/>
          <a:stretch/>
        </p:blipFill>
        <p:spPr>
          <a:xfrm>
            <a:off x="10157574" y="8224016"/>
            <a:ext cx="1981784" cy="500810"/>
          </a:xfrm>
          <a:prstGeom prst="rect">
            <a:avLst/>
          </a:prstGeom>
        </p:spPr>
      </p:pic>
      <p:pic>
        <p:nvPicPr>
          <p:cNvPr id="34" name="Picture 3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018D3B0-2755-58DF-7C69-7981C5CA84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0482" y="8218408"/>
            <a:ext cx="1869507" cy="44934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9D5DFB14-E09A-6350-2907-07AEDD5A0412}"/>
              </a:ext>
            </a:extLst>
          </p:cNvPr>
          <p:cNvSpPr txBox="1"/>
          <p:nvPr/>
        </p:nvSpPr>
        <p:spPr>
          <a:xfrm>
            <a:off x="4343092" y="7852750"/>
            <a:ext cx="3897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/>
              <a:t>Acknowledgements</a:t>
            </a:r>
          </a:p>
          <a:p>
            <a:r>
              <a:rPr lang="en-US" sz="1000" dirty="0"/>
              <a:t>Many thanks to: Dr. Sam Davis, Denzel Burnside, and Dr. Lucia Ibarra at Dogwood Alliance; Dr. Nishad </a:t>
            </a:r>
            <a:r>
              <a:rPr lang="en-US" sz="1000" dirty="0" err="1"/>
              <a:t>Jayasundara</a:t>
            </a:r>
            <a:r>
              <a:rPr lang="en-US" sz="1000" dirty="0"/>
              <a:t> at the Nicholas School of the Environment; Duke students and Dogwood Fellows Michelle Thompson and </a:t>
            </a:r>
            <a:r>
              <a:rPr lang="en-US" sz="1000" dirty="0" err="1"/>
              <a:t>Yuna</a:t>
            </a:r>
            <a:r>
              <a:rPr lang="en-US" sz="1000" dirty="0"/>
              <a:t> Oh; Michael </a:t>
            </a:r>
            <a:r>
              <a:rPr lang="en-US" sz="1000" dirty="0" err="1"/>
              <a:t>Waitzkin</a:t>
            </a:r>
            <a:r>
              <a:rPr lang="en-US" sz="1000" dirty="0"/>
              <a:t>, Dr. Misha Angrist, and Dr. Janet Malek at Science &amp; Society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EA95371-A5C5-A58B-A512-033C982E7F95}"/>
              </a:ext>
            </a:extLst>
          </p:cNvPr>
          <p:cNvGrpSpPr/>
          <p:nvPr/>
        </p:nvGrpSpPr>
        <p:grpSpPr>
          <a:xfrm>
            <a:off x="-1042376" y="4827548"/>
            <a:ext cx="6400775" cy="4119309"/>
            <a:chOff x="-1126809" y="3220667"/>
            <a:chExt cx="6459791" cy="352941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AE8AC0-BE29-2772-F009-8DBDB01BF935}"/>
                </a:ext>
              </a:extLst>
            </p:cNvPr>
            <p:cNvSpPr/>
            <p:nvPr/>
          </p:nvSpPr>
          <p:spPr>
            <a:xfrm>
              <a:off x="-1126809" y="3220667"/>
              <a:ext cx="6459791" cy="3529417"/>
            </a:xfrm>
            <a:prstGeom prst="rect">
              <a:avLst/>
            </a:prstGeom>
            <a:noFill/>
          </p:spPr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768A34-3FD2-9224-4328-635988E72E65}"/>
                </a:ext>
              </a:extLst>
            </p:cNvPr>
            <p:cNvSpPr/>
            <p:nvPr/>
          </p:nvSpPr>
          <p:spPr>
            <a:xfrm>
              <a:off x="62949" y="3246614"/>
              <a:ext cx="4106448" cy="440798"/>
            </a:xfrm>
            <a:custGeom>
              <a:avLst/>
              <a:gdLst>
                <a:gd name="connsiteX0" fmla="*/ 0 w 3724158"/>
                <a:gd name="connsiteY0" fmla="*/ 44080 h 440798"/>
                <a:gd name="connsiteX1" fmla="*/ 44080 w 3724158"/>
                <a:gd name="connsiteY1" fmla="*/ 0 h 440798"/>
                <a:gd name="connsiteX2" fmla="*/ 3680078 w 3724158"/>
                <a:gd name="connsiteY2" fmla="*/ 0 h 440798"/>
                <a:gd name="connsiteX3" fmla="*/ 3724158 w 3724158"/>
                <a:gd name="connsiteY3" fmla="*/ 44080 h 440798"/>
                <a:gd name="connsiteX4" fmla="*/ 3724158 w 3724158"/>
                <a:gd name="connsiteY4" fmla="*/ 396718 h 440798"/>
                <a:gd name="connsiteX5" fmla="*/ 3680078 w 3724158"/>
                <a:gd name="connsiteY5" fmla="*/ 440798 h 440798"/>
                <a:gd name="connsiteX6" fmla="*/ 44080 w 3724158"/>
                <a:gd name="connsiteY6" fmla="*/ 440798 h 440798"/>
                <a:gd name="connsiteX7" fmla="*/ 0 w 3724158"/>
                <a:gd name="connsiteY7" fmla="*/ 396718 h 440798"/>
                <a:gd name="connsiteX8" fmla="*/ 0 w 3724158"/>
                <a:gd name="connsiteY8" fmla="*/ 44080 h 44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24158" h="440798">
                  <a:moveTo>
                    <a:pt x="0" y="44080"/>
                  </a:moveTo>
                  <a:cubicBezTo>
                    <a:pt x="0" y="19735"/>
                    <a:pt x="19735" y="0"/>
                    <a:pt x="44080" y="0"/>
                  </a:cubicBezTo>
                  <a:lnTo>
                    <a:pt x="3680078" y="0"/>
                  </a:lnTo>
                  <a:cubicBezTo>
                    <a:pt x="3704423" y="0"/>
                    <a:pt x="3724158" y="19735"/>
                    <a:pt x="3724158" y="44080"/>
                  </a:cubicBezTo>
                  <a:lnTo>
                    <a:pt x="3724158" y="396718"/>
                  </a:lnTo>
                  <a:cubicBezTo>
                    <a:pt x="3724158" y="421063"/>
                    <a:pt x="3704423" y="440798"/>
                    <a:pt x="3680078" y="440798"/>
                  </a:cubicBezTo>
                  <a:lnTo>
                    <a:pt x="44080" y="440798"/>
                  </a:lnTo>
                  <a:cubicBezTo>
                    <a:pt x="19735" y="440798"/>
                    <a:pt x="0" y="421063"/>
                    <a:pt x="0" y="396718"/>
                  </a:cubicBezTo>
                  <a:lnTo>
                    <a:pt x="0" y="44080"/>
                  </a:lnTo>
                  <a:close/>
                </a:path>
              </a:pathLst>
            </a:custGeom>
            <a:solidFill>
              <a:srgbClr val="07677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51011" tIns="38311" rIns="51011" bIns="38311" numCol="1" spcCol="1270" anchor="ctr" anchorCtr="0">
              <a:noAutofit/>
            </a:bodyPr>
            <a:lstStyle/>
            <a:p>
              <a:pPr algn="ctr" defTabSz="8889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/>
                <a:t>Framing Questions</a:t>
              </a: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8AD01DD-1610-F3B9-9BF6-BE6A9EBBE1E6}"/>
                </a:ext>
              </a:extLst>
            </p:cNvPr>
            <p:cNvSpPr/>
            <p:nvPr/>
          </p:nvSpPr>
          <p:spPr>
            <a:xfrm>
              <a:off x="62949" y="3761860"/>
              <a:ext cx="4106450" cy="780143"/>
            </a:xfrm>
            <a:custGeom>
              <a:avLst/>
              <a:gdLst>
                <a:gd name="connsiteX0" fmla="*/ 0 w 3184266"/>
                <a:gd name="connsiteY0" fmla="*/ 78014 h 780143"/>
                <a:gd name="connsiteX1" fmla="*/ 78014 w 3184266"/>
                <a:gd name="connsiteY1" fmla="*/ 0 h 780143"/>
                <a:gd name="connsiteX2" fmla="*/ 3106252 w 3184266"/>
                <a:gd name="connsiteY2" fmla="*/ 0 h 780143"/>
                <a:gd name="connsiteX3" fmla="*/ 3184266 w 3184266"/>
                <a:gd name="connsiteY3" fmla="*/ 78014 h 780143"/>
                <a:gd name="connsiteX4" fmla="*/ 3184266 w 3184266"/>
                <a:gd name="connsiteY4" fmla="*/ 702129 h 780143"/>
                <a:gd name="connsiteX5" fmla="*/ 3106252 w 3184266"/>
                <a:gd name="connsiteY5" fmla="*/ 780143 h 780143"/>
                <a:gd name="connsiteX6" fmla="*/ 78014 w 3184266"/>
                <a:gd name="connsiteY6" fmla="*/ 780143 h 780143"/>
                <a:gd name="connsiteX7" fmla="*/ 0 w 3184266"/>
                <a:gd name="connsiteY7" fmla="*/ 702129 h 780143"/>
                <a:gd name="connsiteX8" fmla="*/ 0 w 3184266"/>
                <a:gd name="connsiteY8" fmla="*/ 78014 h 780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84266" h="780143">
                  <a:moveTo>
                    <a:pt x="0" y="78014"/>
                  </a:moveTo>
                  <a:cubicBezTo>
                    <a:pt x="0" y="34928"/>
                    <a:pt x="34928" y="0"/>
                    <a:pt x="78014" y="0"/>
                  </a:cubicBezTo>
                  <a:lnTo>
                    <a:pt x="3106252" y="0"/>
                  </a:lnTo>
                  <a:cubicBezTo>
                    <a:pt x="3149338" y="0"/>
                    <a:pt x="3184266" y="34928"/>
                    <a:pt x="3184266" y="78014"/>
                  </a:cubicBezTo>
                  <a:lnTo>
                    <a:pt x="3184266" y="702129"/>
                  </a:lnTo>
                  <a:cubicBezTo>
                    <a:pt x="3184266" y="745215"/>
                    <a:pt x="3149338" y="780143"/>
                    <a:pt x="3106252" y="780143"/>
                  </a:cubicBezTo>
                  <a:lnTo>
                    <a:pt x="78014" y="780143"/>
                  </a:lnTo>
                  <a:cubicBezTo>
                    <a:pt x="34928" y="780143"/>
                    <a:pt x="0" y="745215"/>
                    <a:pt x="0" y="702129"/>
                  </a:cubicBezTo>
                  <a:lnTo>
                    <a:pt x="0" y="78014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7677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30" tIns="43170" rIns="53330" bIns="43170" numCol="1" spcCol="1270" anchor="ctr" anchorCtr="0">
              <a:noAutofit/>
            </a:bodyPr>
            <a:lstStyle/>
            <a:p>
              <a:pPr algn="ctr"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solidFill>
                    <a:schemeClr val="tx1"/>
                  </a:solidFill>
                  <a:latin typeface="Calibri" panose="020F0502020204030204" pitchFamily="34" charset="0"/>
                </a:rPr>
                <a:t>How do we effectively communicate about connections between human and environmental health?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19E1956-BBD7-B882-1BD0-E8C741B05B55}"/>
                </a:ext>
              </a:extLst>
            </p:cNvPr>
            <p:cNvSpPr/>
            <p:nvPr/>
          </p:nvSpPr>
          <p:spPr>
            <a:xfrm>
              <a:off x="62946" y="4662521"/>
              <a:ext cx="4106451" cy="611352"/>
            </a:xfrm>
            <a:custGeom>
              <a:avLst/>
              <a:gdLst>
                <a:gd name="connsiteX0" fmla="*/ 0 w 3184266"/>
                <a:gd name="connsiteY0" fmla="*/ 61135 h 611352"/>
                <a:gd name="connsiteX1" fmla="*/ 61135 w 3184266"/>
                <a:gd name="connsiteY1" fmla="*/ 0 h 611352"/>
                <a:gd name="connsiteX2" fmla="*/ 3123131 w 3184266"/>
                <a:gd name="connsiteY2" fmla="*/ 0 h 611352"/>
                <a:gd name="connsiteX3" fmla="*/ 3184266 w 3184266"/>
                <a:gd name="connsiteY3" fmla="*/ 61135 h 611352"/>
                <a:gd name="connsiteX4" fmla="*/ 3184266 w 3184266"/>
                <a:gd name="connsiteY4" fmla="*/ 550217 h 611352"/>
                <a:gd name="connsiteX5" fmla="*/ 3123131 w 3184266"/>
                <a:gd name="connsiteY5" fmla="*/ 611352 h 611352"/>
                <a:gd name="connsiteX6" fmla="*/ 61135 w 3184266"/>
                <a:gd name="connsiteY6" fmla="*/ 611352 h 611352"/>
                <a:gd name="connsiteX7" fmla="*/ 0 w 3184266"/>
                <a:gd name="connsiteY7" fmla="*/ 550217 h 611352"/>
                <a:gd name="connsiteX8" fmla="*/ 0 w 3184266"/>
                <a:gd name="connsiteY8" fmla="*/ 61135 h 611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84266" h="611352">
                  <a:moveTo>
                    <a:pt x="0" y="61135"/>
                  </a:moveTo>
                  <a:cubicBezTo>
                    <a:pt x="0" y="27371"/>
                    <a:pt x="27371" y="0"/>
                    <a:pt x="61135" y="0"/>
                  </a:cubicBezTo>
                  <a:lnTo>
                    <a:pt x="3123131" y="0"/>
                  </a:lnTo>
                  <a:cubicBezTo>
                    <a:pt x="3156895" y="0"/>
                    <a:pt x="3184266" y="27371"/>
                    <a:pt x="3184266" y="61135"/>
                  </a:cubicBezTo>
                  <a:lnTo>
                    <a:pt x="3184266" y="550217"/>
                  </a:lnTo>
                  <a:cubicBezTo>
                    <a:pt x="3184266" y="583981"/>
                    <a:pt x="3156895" y="611352"/>
                    <a:pt x="3123131" y="611352"/>
                  </a:cubicBezTo>
                  <a:lnTo>
                    <a:pt x="61135" y="611352"/>
                  </a:lnTo>
                  <a:cubicBezTo>
                    <a:pt x="27371" y="611352"/>
                    <a:pt x="0" y="583981"/>
                    <a:pt x="0" y="550217"/>
                  </a:cubicBezTo>
                  <a:lnTo>
                    <a:pt x="0" y="61135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7677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8386" tIns="38226" rIns="48386" bIns="38226" numCol="1" spcCol="1270" anchor="ctr" anchorCtr="0">
              <a:noAutofit/>
            </a:bodyPr>
            <a:lstStyle/>
            <a:p>
              <a:pPr algn="ctr"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solidFill>
                    <a:schemeClr val="tx1"/>
                  </a:solidFill>
                  <a:latin typeface="Calibri" panose="020F0502020204030204" pitchFamily="34" charset="0"/>
                </a:rPr>
                <a:t>How does environmental advocacy intersect with public health? 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F98747F-B63C-77B5-13EF-BA28DCCF7B2D}"/>
                </a:ext>
              </a:extLst>
            </p:cNvPr>
            <p:cNvSpPr/>
            <p:nvPr/>
          </p:nvSpPr>
          <p:spPr>
            <a:xfrm>
              <a:off x="62946" y="5384073"/>
              <a:ext cx="4112596" cy="770873"/>
            </a:xfrm>
            <a:custGeom>
              <a:avLst/>
              <a:gdLst>
                <a:gd name="connsiteX0" fmla="*/ 0 w 3181727"/>
                <a:gd name="connsiteY0" fmla="*/ 77087 h 770873"/>
                <a:gd name="connsiteX1" fmla="*/ 77087 w 3181727"/>
                <a:gd name="connsiteY1" fmla="*/ 0 h 770873"/>
                <a:gd name="connsiteX2" fmla="*/ 3104640 w 3181727"/>
                <a:gd name="connsiteY2" fmla="*/ 0 h 770873"/>
                <a:gd name="connsiteX3" fmla="*/ 3181727 w 3181727"/>
                <a:gd name="connsiteY3" fmla="*/ 77087 h 770873"/>
                <a:gd name="connsiteX4" fmla="*/ 3181727 w 3181727"/>
                <a:gd name="connsiteY4" fmla="*/ 693786 h 770873"/>
                <a:gd name="connsiteX5" fmla="*/ 3104640 w 3181727"/>
                <a:gd name="connsiteY5" fmla="*/ 770873 h 770873"/>
                <a:gd name="connsiteX6" fmla="*/ 77087 w 3181727"/>
                <a:gd name="connsiteY6" fmla="*/ 770873 h 770873"/>
                <a:gd name="connsiteX7" fmla="*/ 0 w 3181727"/>
                <a:gd name="connsiteY7" fmla="*/ 693786 h 770873"/>
                <a:gd name="connsiteX8" fmla="*/ 0 w 3181727"/>
                <a:gd name="connsiteY8" fmla="*/ 77087 h 77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81727" h="770873">
                  <a:moveTo>
                    <a:pt x="0" y="77087"/>
                  </a:moveTo>
                  <a:cubicBezTo>
                    <a:pt x="0" y="34513"/>
                    <a:pt x="34513" y="0"/>
                    <a:pt x="77087" y="0"/>
                  </a:cubicBezTo>
                  <a:lnTo>
                    <a:pt x="3104640" y="0"/>
                  </a:lnTo>
                  <a:cubicBezTo>
                    <a:pt x="3147214" y="0"/>
                    <a:pt x="3181727" y="34513"/>
                    <a:pt x="3181727" y="77087"/>
                  </a:cubicBezTo>
                  <a:lnTo>
                    <a:pt x="3181727" y="693786"/>
                  </a:lnTo>
                  <a:cubicBezTo>
                    <a:pt x="3181727" y="736360"/>
                    <a:pt x="3147214" y="770873"/>
                    <a:pt x="3104640" y="770873"/>
                  </a:cubicBezTo>
                  <a:lnTo>
                    <a:pt x="77087" y="770873"/>
                  </a:lnTo>
                  <a:cubicBezTo>
                    <a:pt x="34513" y="770873"/>
                    <a:pt x="0" y="736360"/>
                    <a:pt x="0" y="693786"/>
                  </a:cubicBezTo>
                  <a:lnTo>
                    <a:pt x="0" y="77087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7677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058" tIns="42898" rIns="53058" bIns="42898" numCol="1" spcCol="1270" anchor="ctr" anchorCtr="0">
              <a:noAutofit/>
            </a:bodyPr>
            <a:lstStyle/>
            <a:p>
              <a:pPr algn="ctr"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solidFill>
                    <a:schemeClr val="tx1"/>
                  </a:solidFill>
                  <a:latin typeface="Calibri" panose="020F0502020204030204" pitchFamily="34" charset="0"/>
                </a:rPr>
                <a:t>What health benefits do forests provide and what health risks are associated with their degradation?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7DC06DE-360E-41B9-7C49-CAEB6C18C070}"/>
                </a:ext>
              </a:extLst>
            </p:cNvPr>
            <p:cNvSpPr/>
            <p:nvPr/>
          </p:nvSpPr>
          <p:spPr>
            <a:xfrm>
              <a:off x="62945" y="6265146"/>
              <a:ext cx="4106451" cy="484424"/>
            </a:xfrm>
            <a:custGeom>
              <a:avLst/>
              <a:gdLst>
                <a:gd name="connsiteX0" fmla="*/ 0 w 3187263"/>
                <a:gd name="connsiteY0" fmla="*/ 48442 h 484424"/>
                <a:gd name="connsiteX1" fmla="*/ 48442 w 3187263"/>
                <a:gd name="connsiteY1" fmla="*/ 0 h 484424"/>
                <a:gd name="connsiteX2" fmla="*/ 3138821 w 3187263"/>
                <a:gd name="connsiteY2" fmla="*/ 0 h 484424"/>
                <a:gd name="connsiteX3" fmla="*/ 3187263 w 3187263"/>
                <a:gd name="connsiteY3" fmla="*/ 48442 h 484424"/>
                <a:gd name="connsiteX4" fmla="*/ 3187263 w 3187263"/>
                <a:gd name="connsiteY4" fmla="*/ 435982 h 484424"/>
                <a:gd name="connsiteX5" fmla="*/ 3138821 w 3187263"/>
                <a:gd name="connsiteY5" fmla="*/ 484424 h 484424"/>
                <a:gd name="connsiteX6" fmla="*/ 48442 w 3187263"/>
                <a:gd name="connsiteY6" fmla="*/ 484424 h 484424"/>
                <a:gd name="connsiteX7" fmla="*/ 0 w 3187263"/>
                <a:gd name="connsiteY7" fmla="*/ 435982 h 484424"/>
                <a:gd name="connsiteX8" fmla="*/ 0 w 3187263"/>
                <a:gd name="connsiteY8" fmla="*/ 48442 h 48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87263" h="484424">
                  <a:moveTo>
                    <a:pt x="0" y="48442"/>
                  </a:moveTo>
                  <a:cubicBezTo>
                    <a:pt x="0" y="21688"/>
                    <a:pt x="21688" y="0"/>
                    <a:pt x="48442" y="0"/>
                  </a:cubicBezTo>
                  <a:lnTo>
                    <a:pt x="3138821" y="0"/>
                  </a:lnTo>
                  <a:cubicBezTo>
                    <a:pt x="3165575" y="0"/>
                    <a:pt x="3187263" y="21688"/>
                    <a:pt x="3187263" y="48442"/>
                  </a:cubicBezTo>
                  <a:lnTo>
                    <a:pt x="3187263" y="435982"/>
                  </a:lnTo>
                  <a:cubicBezTo>
                    <a:pt x="3187263" y="462736"/>
                    <a:pt x="3165575" y="484424"/>
                    <a:pt x="3138821" y="484424"/>
                  </a:cubicBezTo>
                  <a:lnTo>
                    <a:pt x="48442" y="484424"/>
                  </a:lnTo>
                  <a:cubicBezTo>
                    <a:pt x="21688" y="484424"/>
                    <a:pt x="0" y="462736"/>
                    <a:pt x="0" y="435982"/>
                  </a:cubicBezTo>
                  <a:lnTo>
                    <a:pt x="0" y="48442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076773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4668" tIns="34508" rIns="44668" bIns="34508" numCol="1" spcCol="1270" anchor="ctr" anchorCtr="0">
              <a:noAutofit/>
            </a:bodyPr>
            <a:lstStyle/>
            <a:p>
              <a:pPr algn="ctr"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solidFill>
                    <a:schemeClr val="tx1"/>
                  </a:solidFill>
                  <a:latin typeface="Calibri" panose="020F0502020204030204" pitchFamily="34" charset="0"/>
                </a:rPr>
                <a:t>What are the policy priorities in this space?</a:t>
              </a:r>
              <a:endParaRPr lang="en-US" sz="1600" dirty="0">
                <a:solidFill>
                  <a:schemeClr val="tx1"/>
                </a:solidFill>
                <a:latin typeface="Noto Sans Symbol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7C4AD07-891B-852A-A482-15B0DA556195}"/>
              </a:ext>
            </a:extLst>
          </p:cNvPr>
          <p:cNvSpPr txBox="1"/>
          <p:nvPr/>
        </p:nvSpPr>
        <p:spPr>
          <a:xfrm>
            <a:off x="4343092" y="2070821"/>
            <a:ext cx="3375579" cy="45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Project Components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7DA3E1-F54A-6E51-3EDC-A71FD834FF7A}"/>
              </a:ext>
            </a:extLst>
          </p:cNvPr>
          <p:cNvSpPr txBox="1"/>
          <p:nvPr/>
        </p:nvSpPr>
        <p:spPr>
          <a:xfrm>
            <a:off x="5578523" y="2452769"/>
            <a:ext cx="2612670" cy="1325880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Analyzing the framework and its possible applications to forest advocacy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C5D6CF-31AA-C448-7C3F-28FCE29027B4}"/>
              </a:ext>
            </a:extLst>
          </p:cNvPr>
          <p:cNvSpPr txBox="1"/>
          <p:nvPr/>
        </p:nvSpPr>
        <p:spPr>
          <a:xfrm>
            <a:off x="5578522" y="3764171"/>
            <a:ext cx="2612671" cy="1325880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Collecting resources and information on intersections between forest health and human health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526FF7-6DBE-8417-5AD2-7AC55C5CB399}"/>
              </a:ext>
            </a:extLst>
          </p:cNvPr>
          <p:cNvSpPr txBox="1"/>
          <p:nvPr/>
        </p:nvSpPr>
        <p:spPr>
          <a:xfrm>
            <a:off x="5575998" y="5065223"/>
            <a:ext cx="2615195" cy="1325880"/>
          </a:xfrm>
          <a:prstGeom prst="rect">
            <a:avLst/>
          </a:prstGeom>
          <a:solidFill>
            <a:srgbClr val="B7DEE5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Compiling examples of legislation that have been introduced domestically or internationally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84D146F-2D03-3D29-D91B-846A7E2285D2}"/>
              </a:ext>
            </a:extLst>
          </p:cNvPr>
          <p:cNvSpPr txBox="1"/>
          <p:nvPr/>
        </p:nvSpPr>
        <p:spPr>
          <a:xfrm>
            <a:off x="5575996" y="6373045"/>
            <a:ext cx="2615197" cy="1325880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Using publicly available datasets to analyze health of communities near forests, logging, or biomass plants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F817C7E-22B8-0B0C-9376-1CD5D71B2222}"/>
              </a:ext>
            </a:extLst>
          </p:cNvPr>
          <p:cNvSpPr txBox="1"/>
          <p:nvPr/>
        </p:nvSpPr>
        <p:spPr>
          <a:xfrm>
            <a:off x="8302426" y="2856914"/>
            <a:ext cx="3375579" cy="459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Findings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DC3A088-A9BC-90B8-8237-49C169A80570}"/>
              </a:ext>
            </a:extLst>
          </p:cNvPr>
          <p:cNvSpPr txBox="1"/>
          <p:nvPr/>
        </p:nvSpPr>
        <p:spPr>
          <a:xfrm>
            <a:off x="8333454" y="2452769"/>
            <a:ext cx="3766483" cy="1323439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Potential for coalition-building; using One Health to create and strengthen relationships with interest groups not traditionally focused on environmental conservation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5FB5BBF-171C-8DD9-A809-2DB5598ECFCA}"/>
              </a:ext>
            </a:extLst>
          </p:cNvPr>
          <p:cNvSpPr txBox="1"/>
          <p:nvPr/>
        </p:nvSpPr>
        <p:spPr>
          <a:xfrm>
            <a:off x="8333454" y="3764171"/>
            <a:ext cx="3766483" cy="1323439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Published literature indicates that forests have a variety of beneficial impacts on population health, nutrition, and lifestyle. These effects are incredibly consistent across cultures and continents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877ECB3-FA18-0AD4-9EA4-BF8CFA6A3F78}"/>
              </a:ext>
            </a:extLst>
          </p:cNvPr>
          <p:cNvSpPr txBox="1"/>
          <p:nvPr/>
        </p:nvSpPr>
        <p:spPr>
          <a:xfrm>
            <a:off x="8333454" y="5065223"/>
            <a:ext cx="3769006" cy="1323439"/>
          </a:xfrm>
          <a:prstGeom prst="rect">
            <a:avLst/>
          </a:prstGeom>
          <a:solidFill>
            <a:srgbClr val="B7DEE5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New Jersey is a domestic leader, recently creating a One Health task force for cross-disciplinary and inter-agency coordination. International legislation and policies vary in form and scope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2691ADB-6C8D-E9BC-E838-77CC9AA2A332}"/>
              </a:ext>
            </a:extLst>
          </p:cNvPr>
          <p:cNvSpPr txBox="1"/>
          <p:nvPr/>
        </p:nvSpPr>
        <p:spPr>
          <a:xfrm>
            <a:off x="8333454" y="6373045"/>
            <a:ext cx="3767328" cy="1325880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/>
              <a:t>Communities near forested greenspace have significantly better outcomes for a variety of conditions, including COVID-19, respiratory illness, cardiovascular disease, cancer, and mental health</a:t>
            </a:r>
          </a:p>
        </p:txBody>
      </p:sp>
      <p:sp>
        <p:nvSpPr>
          <p:cNvPr id="46" name="Arrow: Right 45">
            <a:extLst>
              <a:ext uri="{FF2B5EF4-FFF2-40B4-BE49-F238E27FC236}">
                <a16:creationId xmlns:a16="http://schemas.microsoft.com/office/drawing/2014/main" id="{5AF36AC2-BA1E-31C2-319B-60466FBB25B5}"/>
              </a:ext>
            </a:extLst>
          </p:cNvPr>
          <p:cNvSpPr/>
          <p:nvPr/>
        </p:nvSpPr>
        <p:spPr>
          <a:xfrm>
            <a:off x="7999821" y="3004918"/>
            <a:ext cx="365662" cy="215595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D77B6946-42A1-EDD8-4B8C-6C9FEC92E99E}"/>
              </a:ext>
            </a:extLst>
          </p:cNvPr>
          <p:cNvSpPr txBox="1"/>
          <p:nvPr/>
        </p:nvSpPr>
        <p:spPr>
          <a:xfrm>
            <a:off x="4412460" y="3764171"/>
            <a:ext cx="1244821" cy="1325880"/>
          </a:xfrm>
          <a:prstGeom prst="rect">
            <a:avLst/>
          </a:prstGeom>
          <a:solidFill>
            <a:srgbClr val="FDE7CF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dirty="0"/>
              <a:t>Literature Review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41D9C7D9-545E-2BC7-71EB-4CB3E4352BF8}"/>
              </a:ext>
            </a:extLst>
          </p:cNvPr>
          <p:cNvSpPr txBox="1"/>
          <p:nvPr/>
        </p:nvSpPr>
        <p:spPr>
          <a:xfrm>
            <a:off x="4412459" y="2452769"/>
            <a:ext cx="1244822" cy="1325880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err="1"/>
              <a:t>OneHealth</a:t>
            </a:r>
            <a:r>
              <a:rPr lang="en-US" b="1" dirty="0"/>
              <a:t> Overview</a:t>
            </a: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BD756F77-C8C5-2E00-EDC1-700E5E92B3F6}"/>
              </a:ext>
            </a:extLst>
          </p:cNvPr>
          <p:cNvSpPr txBox="1"/>
          <p:nvPr/>
        </p:nvSpPr>
        <p:spPr>
          <a:xfrm>
            <a:off x="4412461" y="5065223"/>
            <a:ext cx="1244818" cy="1325880"/>
          </a:xfrm>
          <a:prstGeom prst="rect">
            <a:avLst/>
          </a:prstGeom>
          <a:solidFill>
            <a:srgbClr val="B7DEE5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dirty="0"/>
              <a:t>Existing Policy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DF35D892-9DA7-9699-A79C-37B6D5B404A5}"/>
              </a:ext>
            </a:extLst>
          </p:cNvPr>
          <p:cNvSpPr txBox="1"/>
          <p:nvPr/>
        </p:nvSpPr>
        <p:spPr>
          <a:xfrm>
            <a:off x="4418432" y="6373045"/>
            <a:ext cx="1237133" cy="1325880"/>
          </a:xfrm>
          <a:prstGeom prst="rect">
            <a:avLst/>
          </a:prstGeom>
          <a:solidFill>
            <a:srgbClr val="D8EAD2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n-US" b="1" dirty="0"/>
              <a:t>Health Outcomes</a:t>
            </a:r>
          </a:p>
        </p:txBody>
      </p:sp>
      <p:sp>
        <p:nvSpPr>
          <p:cNvPr id="1042" name="Arrow: Right 1041">
            <a:extLst>
              <a:ext uri="{FF2B5EF4-FFF2-40B4-BE49-F238E27FC236}">
                <a16:creationId xmlns:a16="http://schemas.microsoft.com/office/drawing/2014/main" id="{A4F6CBCE-7B6C-F2BD-7144-E64D4C60D526}"/>
              </a:ext>
            </a:extLst>
          </p:cNvPr>
          <p:cNvSpPr/>
          <p:nvPr/>
        </p:nvSpPr>
        <p:spPr>
          <a:xfrm>
            <a:off x="7999821" y="4306651"/>
            <a:ext cx="365662" cy="215595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3" name="Arrow: Right 1042">
            <a:extLst>
              <a:ext uri="{FF2B5EF4-FFF2-40B4-BE49-F238E27FC236}">
                <a16:creationId xmlns:a16="http://schemas.microsoft.com/office/drawing/2014/main" id="{63679518-BDA3-5E60-75E3-F4256467D657}"/>
              </a:ext>
            </a:extLst>
          </p:cNvPr>
          <p:cNvSpPr/>
          <p:nvPr/>
        </p:nvSpPr>
        <p:spPr>
          <a:xfrm>
            <a:off x="7999821" y="5572600"/>
            <a:ext cx="365662" cy="215595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4" name="Arrow: Right 1043">
            <a:extLst>
              <a:ext uri="{FF2B5EF4-FFF2-40B4-BE49-F238E27FC236}">
                <a16:creationId xmlns:a16="http://schemas.microsoft.com/office/drawing/2014/main" id="{D4C9FAC5-33BD-2084-BB67-F8CAAEFCE92B}"/>
              </a:ext>
            </a:extLst>
          </p:cNvPr>
          <p:cNvSpPr/>
          <p:nvPr/>
        </p:nvSpPr>
        <p:spPr>
          <a:xfrm>
            <a:off x="7999821" y="6928187"/>
            <a:ext cx="365662" cy="215595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45" name="Picture 1044">
            <a:extLst>
              <a:ext uri="{FF2B5EF4-FFF2-40B4-BE49-F238E27FC236}">
                <a16:creationId xmlns:a16="http://schemas.microsoft.com/office/drawing/2014/main" id="{4676B600-5539-6A22-1222-B2415FAC18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907" b="89879" l="3861" r="97297">
                        <a14:foregroundMark x1="27027" y1="36842" x2="27027" y2="36842"/>
                        <a14:foregroundMark x1="90734" y1="8907" x2="90734" y2="8907"/>
                        <a14:foregroundMark x1="69112" y1="81377" x2="69112" y2="81377"/>
                        <a14:foregroundMark x1="97683" y1="51417" x2="97683" y2="51417"/>
                        <a14:foregroundMark x1="94595" y1="48583" x2="94595" y2="48583"/>
                        <a14:foregroundMark x1="32046" y1="71660" x2="32046" y2="71660"/>
                        <a14:foregroundMark x1="25869" y1="70445" x2="25869" y2="70445"/>
                        <a14:foregroundMark x1="27799" y1="65182" x2="30116" y2="72470"/>
                        <a14:foregroundMark x1="3861" y1="50202" x2="6178" y2="40486"/>
                        <a14:backgroundMark x1="97683" y1="51012" x2="97683" y2="5101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0260" y="3171877"/>
            <a:ext cx="591283" cy="647085"/>
          </a:xfrm>
          <a:prstGeom prst="rect">
            <a:avLst/>
          </a:prstGeom>
        </p:spPr>
      </p:pic>
      <p:pic>
        <p:nvPicPr>
          <p:cNvPr id="1046" name="Picture 1045">
            <a:extLst>
              <a:ext uri="{FF2B5EF4-FFF2-40B4-BE49-F238E27FC236}">
                <a16:creationId xmlns:a16="http://schemas.microsoft.com/office/drawing/2014/main" id="{B0AC1287-5410-469D-3027-74100F0E61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9" b="96266" l="2767" r="94862">
                        <a14:foregroundMark x1="58893" y1="29876" x2="58893" y2="29876"/>
                        <a14:foregroundMark x1="43083" y1="36515" x2="43083" y2="36515"/>
                        <a14:foregroundMark x1="77866" y1="28631" x2="77866" y2="28631"/>
                        <a14:foregroundMark x1="94862" y1="21162" x2="94862" y2="21162"/>
                        <a14:foregroundMark x1="31621" y1="58091" x2="31621" y2="58091"/>
                        <a14:foregroundMark x1="46245" y1="68050" x2="46245" y2="68050"/>
                        <a14:foregroundMark x1="3162" y1="78008" x2="3162" y2="78008"/>
                        <a14:foregroundMark x1="50593" y1="96266" x2="50593" y2="962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7092" y="5686504"/>
            <a:ext cx="497618" cy="543952"/>
          </a:xfrm>
          <a:prstGeom prst="rect">
            <a:avLst/>
          </a:prstGeom>
        </p:spPr>
      </p:pic>
      <p:pic>
        <p:nvPicPr>
          <p:cNvPr id="1047" name="Picture 1046">
            <a:extLst>
              <a:ext uri="{FF2B5EF4-FFF2-40B4-BE49-F238E27FC236}">
                <a16:creationId xmlns:a16="http://schemas.microsoft.com/office/drawing/2014/main" id="{FAFDBCF1-6412-C1AD-2B27-507513CEF3A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348" b="93281" l="6324" r="95257">
                        <a14:foregroundMark x1="28854" y1="56522" x2="28854" y2="56522"/>
                        <a14:foregroundMark x1="46245" y1="16996" x2="46245" y2="16996"/>
                        <a14:foregroundMark x1="34783" y1="15415" x2="34783" y2="15415"/>
                        <a14:foregroundMark x1="44664" y1="10672" x2="44664" y2="10672"/>
                        <a14:foregroundMark x1="56126" y1="5534" x2="56126" y2="5534"/>
                        <a14:foregroundMark x1="35178" y1="14229" x2="35178" y2="14229"/>
                        <a14:foregroundMark x1="34783" y1="16996" x2="34783" y2="16996"/>
                        <a14:foregroundMark x1="43478" y1="23320" x2="43478" y2="23320"/>
                        <a14:foregroundMark x1="39130" y1="28854" x2="39130" y2="28854"/>
                        <a14:foregroundMark x1="53755" y1="28854" x2="53755" y2="28854"/>
                        <a14:foregroundMark x1="82609" y1="13834" x2="82609" y2="13834"/>
                        <a14:foregroundMark x1="81423" y1="35968" x2="81423" y2="35968"/>
                        <a14:foregroundMark x1="72727" y1="40711" x2="72727" y2="40711"/>
                        <a14:foregroundMark x1="84585" y1="41502" x2="84585" y2="41502"/>
                        <a14:foregroundMark x1="95257" y1="48617" x2="95257" y2="48617"/>
                        <a14:foregroundMark x1="84190" y1="4743" x2="84190" y2="4743"/>
                        <a14:foregroundMark x1="13043" y1="93281" x2="13043" y2="93281"/>
                        <a14:foregroundMark x1="6324" y1="88142" x2="6324" y2="88142"/>
                        <a14:foregroundMark x1="11462" y1="90119" x2="11462" y2="90119"/>
                        <a14:backgroundMark x1="35968" y1="13043" x2="35968" y2="13043"/>
                        <a14:backgroundMark x1="35968" y1="14229" x2="35968" y2="14229"/>
                        <a14:backgroundMark x1="35178" y1="15020" x2="35178" y2="15020"/>
                        <a14:backgroundMark x1="34783" y1="13834" x2="34783" y2="138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592934" y="4409417"/>
            <a:ext cx="525935" cy="603532"/>
          </a:xfrm>
          <a:prstGeom prst="rect">
            <a:avLst/>
          </a:prstGeom>
        </p:spPr>
      </p:pic>
      <p:pic>
        <p:nvPicPr>
          <p:cNvPr id="1048" name="Picture 1047">
            <a:extLst>
              <a:ext uri="{FF2B5EF4-FFF2-40B4-BE49-F238E27FC236}">
                <a16:creationId xmlns:a16="http://schemas.microsoft.com/office/drawing/2014/main" id="{A4D35C04-283C-727B-0C81-DE8174DF47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25879" y1="17273" x2="25879" y2="1727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3892" y="7074802"/>
            <a:ext cx="684018" cy="55171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4CD5690-6CA0-BAE0-850C-A32CE5554EC8}"/>
              </a:ext>
            </a:extLst>
          </p:cNvPr>
          <p:cNvSpPr txBox="1"/>
          <p:nvPr/>
        </p:nvSpPr>
        <p:spPr>
          <a:xfrm>
            <a:off x="92063" y="891751"/>
            <a:ext cx="3211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The Organization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6B7873-05C6-2200-7AAE-FBA253DDF6E6}"/>
              </a:ext>
            </a:extLst>
          </p:cNvPr>
          <p:cNvSpPr txBox="1"/>
          <p:nvPr/>
        </p:nvSpPr>
        <p:spPr>
          <a:xfrm>
            <a:off x="136511" y="1257635"/>
            <a:ext cx="11918978" cy="715089"/>
          </a:xfrm>
          <a:prstGeom prst="roundRect">
            <a:avLst/>
          </a:prstGeom>
          <a:noFill/>
          <a:ln w="38100">
            <a:solidFill>
              <a:srgbClr val="01959F"/>
            </a:solidFill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2398521"/>
                      <a:gd name="connsiteY0" fmla="*/ 0 h 2062103"/>
                      <a:gd name="connsiteX1" fmla="*/ 2398521 w 2398521"/>
                      <a:gd name="connsiteY1" fmla="*/ 0 h 2062103"/>
                      <a:gd name="connsiteX2" fmla="*/ 2398521 w 2398521"/>
                      <a:gd name="connsiteY2" fmla="*/ 2062103 h 2062103"/>
                      <a:gd name="connsiteX3" fmla="*/ 0 w 2398521"/>
                      <a:gd name="connsiteY3" fmla="*/ 2062103 h 2062103"/>
                      <a:gd name="connsiteX4" fmla="*/ 0 w 2398521"/>
                      <a:gd name="connsiteY4" fmla="*/ 0 h 206210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98521" h="2062103" fill="none" extrusionOk="0">
                        <a:moveTo>
                          <a:pt x="0" y="0"/>
                        </a:moveTo>
                        <a:cubicBezTo>
                          <a:pt x="602857" y="-33775"/>
                          <a:pt x="1209449" y="138873"/>
                          <a:pt x="2398521" y="0"/>
                        </a:cubicBezTo>
                        <a:cubicBezTo>
                          <a:pt x="2324750" y="430363"/>
                          <a:pt x="2242638" y="1453476"/>
                          <a:pt x="2398521" y="2062103"/>
                        </a:cubicBezTo>
                        <a:cubicBezTo>
                          <a:pt x="1201953" y="1924773"/>
                          <a:pt x="553401" y="1924247"/>
                          <a:pt x="0" y="2062103"/>
                        </a:cubicBezTo>
                        <a:cubicBezTo>
                          <a:pt x="152408" y="1637951"/>
                          <a:pt x="73868" y="835825"/>
                          <a:pt x="0" y="0"/>
                        </a:cubicBezTo>
                        <a:close/>
                      </a:path>
                      <a:path w="2398521" h="2062103" stroke="0" extrusionOk="0">
                        <a:moveTo>
                          <a:pt x="0" y="0"/>
                        </a:moveTo>
                        <a:cubicBezTo>
                          <a:pt x="1186673" y="-101487"/>
                          <a:pt x="1444513" y="-162162"/>
                          <a:pt x="2398521" y="0"/>
                        </a:cubicBezTo>
                        <a:cubicBezTo>
                          <a:pt x="2459234" y="611023"/>
                          <a:pt x="2337449" y="1714422"/>
                          <a:pt x="2398521" y="2062103"/>
                        </a:cubicBezTo>
                        <a:cubicBezTo>
                          <a:pt x="1210205" y="2112168"/>
                          <a:pt x="1015148" y="1903654"/>
                          <a:pt x="0" y="2062103"/>
                        </a:cubicBezTo>
                        <a:cubicBezTo>
                          <a:pt x="-24452" y="1561462"/>
                          <a:pt x="-67663" y="35478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Mission: Dogwood Alliance advances environmental justice and climate action by mobilizing diverse voices to protect southern forests and communities from industrial logging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73915A-73C5-0612-030F-647A8691C026}"/>
              </a:ext>
            </a:extLst>
          </p:cNvPr>
          <p:cNvSpPr txBox="1"/>
          <p:nvPr/>
        </p:nvSpPr>
        <p:spPr>
          <a:xfrm>
            <a:off x="8302426" y="2100337"/>
            <a:ext cx="3211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Key Findings</a:t>
            </a:r>
          </a:p>
        </p:txBody>
      </p:sp>
    </p:spTree>
    <p:extLst>
      <p:ext uri="{BB962C8B-B14F-4D97-AF65-F5344CB8AC3E}">
        <p14:creationId xmlns:p14="http://schemas.microsoft.com/office/powerpoint/2010/main" val="306554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080"/>
    </mc:Choice>
    <mc:Fallback xmlns="">
      <p:transition spd="slow" advTm="48108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2204</TotalTime>
  <Words>322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Noto Sans Symbols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pranathisrao@outlook.com</dc:creator>
  <cp:lastModifiedBy>Amal Dadi</cp:lastModifiedBy>
  <cp:revision>8</cp:revision>
  <dcterms:created xsi:type="dcterms:W3CDTF">2022-07-20T15:02:44Z</dcterms:created>
  <dcterms:modified xsi:type="dcterms:W3CDTF">2022-11-14T17:07:22Z</dcterms:modified>
</cp:coreProperties>
</file>